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Shape 2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503439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8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9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364309" y="4684691"/>
            <a:ext cx="188895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Образец заголовка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1691680" y="3435846"/>
            <a:ext cx="3513857" cy="12961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t>Образец текста</a:t>
            </a:r>
          </a:p>
        </p:txBody>
      </p:sp>
      <p:sp>
        <p:nvSpPr>
          <p:cNvPr id="106" name="Shape 106"/>
          <p:cNvSpPr>
            <a:spLocks noGrp="1"/>
          </p:cNvSpPr>
          <p:nvPr>
            <p:ph type="pic" sz="quarter" idx="13"/>
          </p:nvPr>
        </p:nvSpPr>
        <p:spPr>
          <a:xfrm>
            <a:off x="1691680" y="1275604"/>
            <a:ext cx="3513857" cy="20882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pic" sz="quarter" idx="14"/>
          </p:nvPr>
        </p:nvSpPr>
        <p:spPr>
          <a:xfrm>
            <a:off x="5310704" y="1275604"/>
            <a:ext cx="3513863" cy="20882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16" name="Shape 116"/>
          <p:cNvSpPr>
            <a:spLocks noGrp="1"/>
          </p:cNvSpPr>
          <p:nvPr>
            <p:ph type="pic" sz="half" idx="13"/>
          </p:nvPr>
        </p:nvSpPr>
        <p:spPr>
          <a:xfrm>
            <a:off x="1691680" y="1275604"/>
            <a:ext cx="3513857" cy="345638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5310704" y="3435846"/>
            <a:ext cx="3513863" cy="12961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 marL="702127" indent="-244927">
              <a:defRPr sz="1200"/>
            </a:lvl2pPr>
            <a:lvl3pPr marL="1143000" indent="-228600">
              <a:defRPr sz="1200"/>
            </a:lvl3pPr>
            <a:lvl4pPr marL="1620980" indent="-249380">
              <a:defRPr sz="1200"/>
            </a:lvl4pPr>
            <a:lvl5pPr marL="2078177" indent="-249377"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8" name="Shape 118"/>
          <p:cNvSpPr>
            <a:spLocks noGrp="1"/>
          </p:cNvSpPr>
          <p:nvPr>
            <p:ph type="pic" sz="quarter" idx="14"/>
          </p:nvPr>
        </p:nvSpPr>
        <p:spPr>
          <a:xfrm>
            <a:off x="5310704" y="1275604"/>
            <a:ext cx="3513863" cy="20882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7" name="Shape 127"/>
          <p:cNvSpPr>
            <a:spLocks noGrp="1"/>
          </p:cNvSpPr>
          <p:nvPr>
            <p:ph type="pic" sz="half" idx="13"/>
          </p:nvPr>
        </p:nvSpPr>
        <p:spPr>
          <a:xfrm>
            <a:off x="1691680" y="1275604"/>
            <a:ext cx="3513857" cy="345638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half" idx="1"/>
          </p:nvPr>
        </p:nvSpPr>
        <p:spPr>
          <a:xfrm>
            <a:off x="5310704" y="1275604"/>
            <a:ext cx="3513863" cy="3456388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  <a:lvl2pPr marL="702127" indent="-244927">
              <a:defRPr sz="1200"/>
            </a:lvl2pPr>
            <a:lvl3pPr marL="1143000" indent="-228600">
              <a:defRPr sz="1200"/>
            </a:lvl3pPr>
            <a:lvl4pPr marL="1620980" indent="-249380">
              <a:defRPr sz="1200"/>
            </a:lvl4pPr>
            <a:lvl5pPr marL="2078177" indent="-249377"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4932040" y="303497"/>
            <a:ext cx="3888431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38" name="Shape 138"/>
          <p:cNvSpPr/>
          <p:nvPr/>
        </p:nvSpPr>
        <p:spPr>
          <a:xfrm>
            <a:off x="4932040" y="1131588"/>
            <a:ext cx="3888433" cy="7"/>
          </a:xfrm>
          <a:prstGeom prst="line">
            <a:avLst/>
          </a:prstGeom>
          <a:ln w="19050">
            <a:solidFill>
              <a:srgbClr val="00B0F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pic" sz="half" idx="13"/>
          </p:nvPr>
        </p:nvSpPr>
        <p:spPr>
          <a:xfrm>
            <a:off x="1367644" y="0"/>
            <a:ext cx="3220419" cy="5143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sz="half" idx="1"/>
          </p:nvPr>
        </p:nvSpPr>
        <p:spPr>
          <a:xfrm>
            <a:off x="4932040" y="1275604"/>
            <a:ext cx="3892523" cy="345638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 marL="702127" indent="-244927">
              <a:defRPr sz="1200"/>
            </a:lvl2pPr>
            <a:lvl3pPr marL="1143000" indent="-228600">
              <a:defRPr sz="1200"/>
            </a:lvl3pPr>
            <a:lvl4pPr marL="1620980" indent="-249380">
              <a:defRPr sz="1200"/>
            </a:lvl4pPr>
            <a:lvl5pPr marL="2078177" indent="-249377"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 rot="18900000">
            <a:off x="2171239" y="3657967"/>
            <a:ext cx="4298228" cy="462696"/>
          </a:xfrm>
          <a:prstGeom prst="rect">
            <a:avLst/>
          </a:prstGeom>
          <a:solidFill>
            <a:srgbClr val="00B0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 rot="18900000">
            <a:off x="5789893" y="3740665"/>
            <a:ext cx="1439405" cy="1439405"/>
          </a:xfrm>
          <a:prstGeom prst="rect">
            <a:avLst/>
          </a:prstGeom>
          <a:solidFill>
            <a:srgbClr val="00C1F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 rot="18900000">
            <a:off x="6922337" y="61543"/>
            <a:ext cx="1439404" cy="1439404"/>
          </a:xfrm>
          <a:prstGeom prst="rect">
            <a:avLst/>
          </a:prstGeom>
          <a:solidFill>
            <a:srgbClr val="F26F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1691680" y="303497"/>
            <a:ext cx="3888431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pic" sz="half" idx="13"/>
          </p:nvPr>
        </p:nvSpPr>
        <p:spPr>
          <a:xfrm>
            <a:off x="5148064" y="726822"/>
            <a:ext cx="3780424" cy="378228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4" name="Shape 154"/>
          <p:cNvSpPr>
            <a:spLocks noGrp="1"/>
          </p:cNvSpPr>
          <p:nvPr>
            <p:ph type="body" sz="quarter" idx="1"/>
          </p:nvPr>
        </p:nvSpPr>
        <p:spPr>
          <a:xfrm>
            <a:off x="1691681" y="1275604"/>
            <a:ext cx="2169525" cy="2304259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1200"/>
            </a:lvl1pPr>
            <a:lvl2pPr marL="702127" indent="-244927">
              <a:defRPr sz="1200"/>
            </a:lvl2pPr>
            <a:lvl3pPr marL="1143000" indent="-228600">
              <a:defRPr sz="1200"/>
            </a:lvl3pPr>
            <a:lvl4pPr marL="1620980" indent="-249380">
              <a:defRPr sz="1200"/>
            </a:lvl4pPr>
            <a:lvl5pPr marL="2078177" indent="-249377"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5" name="Shape 155"/>
          <p:cNvSpPr>
            <a:spLocks noGrp="1"/>
          </p:cNvSpPr>
          <p:nvPr>
            <p:ph type="pic" sz="half" idx="14"/>
          </p:nvPr>
        </p:nvSpPr>
        <p:spPr>
          <a:xfrm>
            <a:off x="7081842" y="-1200319"/>
            <a:ext cx="3780426" cy="378228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pic" sz="half" idx="15"/>
          </p:nvPr>
        </p:nvSpPr>
        <p:spPr>
          <a:xfrm>
            <a:off x="7069596" y="2653967"/>
            <a:ext cx="3780426" cy="3782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pic" sz="half" idx="16"/>
          </p:nvPr>
        </p:nvSpPr>
        <p:spPr>
          <a:xfrm>
            <a:off x="3226529" y="2653967"/>
            <a:ext cx="3780426" cy="3782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8" name="Shape 158"/>
          <p:cNvSpPr/>
          <p:nvPr/>
        </p:nvSpPr>
        <p:spPr>
          <a:xfrm rot="18900000">
            <a:off x="6476579" y="481076"/>
            <a:ext cx="673252" cy="45725"/>
          </a:xfrm>
          <a:prstGeom prst="rect">
            <a:avLst/>
          </a:prstGeom>
          <a:solidFill>
            <a:srgbClr val="00B0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0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5"/>
          </a:xfrm>
          <a:prstGeom prst="rect">
            <a:avLst/>
          </a:prstGeom>
        </p:spPr>
        <p:txBody>
          <a:bodyPr/>
          <a:lstStyle/>
          <a:p>
            <a:r>
              <a:t>Образец заголовка</a:t>
            </a:r>
          </a:p>
        </p:txBody>
      </p:sp>
      <p:sp>
        <p:nvSpPr>
          <p:cNvPr id="168" name="Shape 168"/>
          <p:cNvSpPr>
            <a:spLocks noGrp="1"/>
          </p:cNvSpPr>
          <p:nvPr>
            <p:ph type="pic" sz="quarter" idx="13"/>
          </p:nvPr>
        </p:nvSpPr>
        <p:spPr>
          <a:xfrm>
            <a:off x="4588061" y="0"/>
            <a:ext cx="2252193" cy="25717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1691680" y="2666494"/>
            <a:ext cx="2700300" cy="920642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1200"/>
            </a:lvl1pPr>
          </a:lstStyle>
          <a:p>
            <a:r>
              <a:t>Образец текста</a:t>
            </a:r>
          </a:p>
        </p:txBody>
      </p:sp>
      <p:sp>
        <p:nvSpPr>
          <p:cNvPr id="170" name="Shape 170"/>
          <p:cNvSpPr>
            <a:spLocks noGrp="1"/>
          </p:cNvSpPr>
          <p:nvPr>
            <p:ph type="pic" sz="half" idx="14"/>
          </p:nvPr>
        </p:nvSpPr>
        <p:spPr>
          <a:xfrm>
            <a:off x="4588061" y="2643758"/>
            <a:ext cx="4555939" cy="24997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pic" sz="quarter" idx="15"/>
          </p:nvPr>
        </p:nvSpPr>
        <p:spPr>
          <a:xfrm>
            <a:off x="6912767" y="0"/>
            <a:ext cx="2231238" cy="25717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xfrm>
            <a:off x="1692462" y="303497"/>
            <a:ext cx="2627510" cy="1548175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Образец заголовка</a:t>
            </a:r>
          </a:p>
        </p:txBody>
      </p:sp>
      <p:sp>
        <p:nvSpPr>
          <p:cNvPr id="197" name="Shape 197"/>
          <p:cNvSpPr>
            <a:spLocks noGrp="1"/>
          </p:cNvSpPr>
          <p:nvPr>
            <p:ph type="body" sz="quarter" idx="1"/>
          </p:nvPr>
        </p:nvSpPr>
        <p:spPr>
          <a:xfrm>
            <a:off x="1692462" y="1923675"/>
            <a:ext cx="2627510" cy="267095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t>Образец текста</a:t>
            </a:r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1692462" y="3478843"/>
            <a:ext cx="5486402" cy="42506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Образец заголовка</a:t>
            </a:r>
          </a:p>
        </p:txBody>
      </p:sp>
      <p:sp>
        <p:nvSpPr>
          <p:cNvPr id="207" name="Shape 207"/>
          <p:cNvSpPr>
            <a:spLocks noGrp="1"/>
          </p:cNvSpPr>
          <p:nvPr>
            <p:ph type="pic" idx="13"/>
          </p:nvPr>
        </p:nvSpPr>
        <p:spPr>
          <a:xfrm>
            <a:off x="1439652" y="87474"/>
            <a:ext cx="7596845" cy="32763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xfrm>
            <a:off x="1692462" y="3975906"/>
            <a:ext cx="5486402" cy="60365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t>Образец текста</a:t>
            </a:r>
          </a:p>
        </p:txBody>
      </p:sp>
      <p:sp>
        <p:nvSpPr>
          <p:cNvPr id="209" name="Shape 2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Два объекта">
    <p:bg>
      <p:bgPr>
        <a:gradFill flip="none" rotWithShape="1">
          <a:gsLst>
            <a:gs pos="0">
              <a:srgbClr val="0072DF"/>
            </a:gs>
            <a:gs pos="100000">
              <a:srgbClr val="003E8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>
            <a:spLocks noGrp="1"/>
          </p:cNvSpPr>
          <p:nvPr>
            <p:ph type="pic" sz="half" idx="13"/>
          </p:nvPr>
        </p:nvSpPr>
        <p:spPr>
          <a:xfrm>
            <a:off x="1352740" y="0"/>
            <a:ext cx="3219264" cy="5143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4932040" y="2679762"/>
            <a:ext cx="3892523" cy="201622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Образец текста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1691680" y="3435846"/>
            <a:ext cx="3513857" cy="12961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 marL="702127" indent="-244927">
              <a:defRPr sz="1200"/>
            </a:lvl2pPr>
            <a:lvl3pPr marL="1143000" indent="-228600">
              <a:defRPr sz="1200"/>
            </a:lvl3pPr>
            <a:lvl4pPr marL="1620980" indent="-249380">
              <a:defRPr sz="1200"/>
            </a:lvl4pPr>
            <a:lvl5pPr marL="2078181" indent="-249381"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8" name="Shape 218"/>
          <p:cNvSpPr>
            <a:spLocks noGrp="1"/>
          </p:cNvSpPr>
          <p:nvPr>
            <p:ph type="pic" sz="quarter" idx="13"/>
          </p:nvPr>
        </p:nvSpPr>
        <p:spPr>
          <a:xfrm>
            <a:off x="1691680" y="1275604"/>
            <a:ext cx="3513857" cy="20882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pic" sz="quarter" idx="14"/>
          </p:nvPr>
        </p:nvSpPr>
        <p:spPr>
          <a:xfrm>
            <a:off x="5310704" y="1275604"/>
            <a:ext cx="3513863" cy="20882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xfrm>
            <a:off x="8614137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sz="quarter" idx="1"/>
          </p:nvPr>
        </p:nvSpPr>
        <p:spPr>
          <a:xfrm>
            <a:off x="1691680" y="3435846"/>
            <a:ext cx="3513857" cy="12961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 marL="702127" indent="-244927">
              <a:defRPr sz="1200"/>
            </a:lvl2pPr>
            <a:lvl3pPr marL="1143000" indent="-228600">
              <a:defRPr sz="1200"/>
            </a:lvl3pPr>
            <a:lvl4pPr marL="1620980" indent="-249380">
              <a:defRPr sz="1200"/>
            </a:lvl4pPr>
            <a:lvl5pPr marL="2078177" indent="-249377"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9" name="Shape 229"/>
          <p:cNvSpPr>
            <a:spLocks noGrp="1"/>
          </p:cNvSpPr>
          <p:nvPr>
            <p:ph type="pic" sz="quarter" idx="13"/>
          </p:nvPr>
        </p:nvSpPr>
        <p:spPr>
          <a:xfrm>
            <a:off x="1691680" y="1275604"/>
            <a:ext cx="3513857" cy="20882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pic" sz="quarter" idx="14"/>
          </p:nvPr>
        </p:nvSpPr>
        <p:spPr>
          <a:xfrm>
            <a:off x="5310704" y="1275604"/>
            <a:ext cx="3513863" cy="20882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5" name="Shape 35"/>
          <p:cNvSpPr>
            <a:spLocks noGrp="1"/>
          </p:cNvSpPr>
          <p:nvPr>
            <p:ph type="pic" sz="half" idx="13"/>
          </p:nvPr>
        </p:nvSpPr>
        <p:spPr>
          <a:xfrm>
            <a:off x="1352740" y="0"/>
            <a:ext cx="3219264" cy="5143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xfrm>
            <a:off x="4932040" y="2679762"/>
            <a:ext cx="3892523" cy="201622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  <a:lvl2pPr marL="702127" indent="-244927">
              <a:defRPr sz="1200">
                <a:solidFill>
                  <a:srgbClr val="FFFFFF"/>
                </a:solidFill>
              </a:defRPr>
            </a:lvl2pPr>
            <a:lvl3pPr marL="1143000" indent="-228600">
              <a:defRPr sz="1200">
                <a:solidFill>
                  <a:srgbClr val="FFFFFF"/>
                </a:solidFill>
              </a:defRPr>
            </a:lvl3pPr>
            <a:lvl4pPr marL="1620980" indent="-249380">
              <a:defRPr sz="1200">
                <a:solidFill>
                  <a:srgbClr val="FFFFFF"/>
                </a:solidFill>
              </a:defRPr>
            </a:lvl4pPr>
            <a:lvl5pPr marL="2078177" indent="-249377">
              <a:defRPr sz="1200"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pic" sz="half" idx="13"/>
          </p:nvPr>
        </p:nvSpPr>
        <p:spPr>
          <a:xfrm>
            <a:off x="1352740" y="0"/>
            <a:ext cx="3219264" cy="5143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4932040" y="2679762"/>
            <a:ext cx="3892523" cy="201622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Образец текста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pic" sz="half" idx="13"/>
          </p:nvPr>
        </p:nvSpPr>
        <p:spPr>
          <a:xfrm>
            <a:off x="1352740" y="0"/>
            <a:ext cx="3219264" cy="5143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4932040" y="2679762"/>
            <a:ext cx="3892523" cy="201622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Образец текста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Образец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Образец подзаголовка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Образец заголовка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1691680" y="1311608"/>
            <a:ext cx="7128793" cy="3312372"/>
          </a:xfrm>
          <a:prstGeom prst="rect">
            <a:avLst/>
          </a:prstGeom>
        </p:spPr>
        <p:txBody>
          <a:bodyPr/>
          <a:lstStyle/>
          <a:p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1692462" y="2031688"/>
            <a:ext cx="7110567" cy="2520283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sz="half" idx="1"/>
          </p:nvPr>
        </p:nvSpPr>
        <p:spPr>
          <a:xfrm>
            <a:off x="1692462" y="402492"/>
            <a:ext cx="7110567" cy="137717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888888"/>
                </a:solidFill>
              </a:defRPr>
            </a:lvl1pPr>
            <a:lvl2pPr marL="865412" indent="-408213">
              <a:defRPr sz="2000">
                <a:solidFill>
                  <a:srgbClr val="888888"/>
                </a:solidFill>
              </a:defRPr>
            </a:lvl2pPr>
            <a:lvl3pPr marL="1295400" indent="-381000">
              <a:defRPr sz="2000">
                <a:solidFill>
                  <a:srgbClr val="888888"/>
                </a:solidFill>
              </a:defRPr>
            </a:lvl3pPr>
            <a:lvl4pPr marL="1787235" indent="-415632">
              <a:defRPr sz="2000">
                <a:solidFill>
                  <a:srgbClr val="888888"/>
                </a:solidFill>
              </a:defRPr>
            </a:lvl4pPr>
            <a:lvl5pPr marL="2244435" indent="-415635"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7" name="Shape 87"/>
          <p:cNvSpPr/>
          <p:nvPr/>
        </p:nvSpPr>
        <p:spPr>
          <a:xfrm>
            <a:off x="1691677" y="1923675"/>
            <a:ext cx="7128799" cy="7"/>
          </a:xfrm>
          <a:prstGeom prst="line">
            <a:avLst/>
          </a:prstGeom>
          <a:ln w="19050">
            <a:solidFill>
              <a:srgbClr val="00B0F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691680" y="303497"/>
            <a:ext cx="7128793" cy="82809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sz="half" idx="1"/>
          </p:nvPr>
        </p:nvSpPr>
        <p:spPr>
          <a:xfrm>
            <a:off x="1691680" y="1347612"/>
            <a:ext cx="3513857" cy="3247010"/>
          </a:xfrm>
          <a:prstGeom prst="rect">
            <a:avLst/>
          </a:prstGeom>
        </p:spPr>
        <p:txBody>
          <a:bodyPr/>
          <a:lstStyle>
            <a:lvl2pPr marL="205012" indent="-205012"/>
            <a:lvl3pPr marL="416453" indent="-237066"/>
            <a:lvl4pPr marL="618114" indent="-260926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slideLayouts/slideLayout18.xml" Type="http://schemas.openxmlformats.org/officeDocument/2006/relationships/slideLayout"/><Relationship Id="rId3" Target="../slideLayouts/slideLayout3.xml" Type="http://schemas.openxmlformats.org/officeDocument/2006/relationships/slideLayout"/><Relationship Id="rId21" Target="../slideLayouts/slideLayout21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17" Target="../slideLayouts/slideLayout17.xml" Type="http://schemas.openxmlformats.org/officeDocument/2006/relationships/slideLayout"/><Relationship Id="rId2" Target="../slideLayouts/slideLayout2.xml" Type="http://schemas.openxmlformats.org/officeDocument/2006/relationships/slideLayout"/><Relationship Id="rId16" Target="../slideLayouts/slideLayout16.xml" Type="http://schemas.openxmlformats.org/officeDocument/2006/relationships/slideLayout"/><Relationship Id="rId20" Target="../slideLayouts/slideLayout20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slideLayouts/slideLayout15.xml" Type="http://schemas.openxmlformats.org/officeDocument/2006/relationships/slideLayout"/><Relationship Id="rId23" Target="../media/image1.jpeg" Type="http://schemas.openxmlformats.org/officeDocument/2006/relationships/image"/><Relationship Id="rId10" Target="../slideLayouts/slideLayout10.xml" Type="http://schemas.openxmlformats.org/officeDocument/2006/relationships/slideLayout"/><Relationship Id="rId19" Target="../slideLayouts/slideLayout19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Relationship Id="rId2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0" y="19651"/>
            <a:ext cx="1352550" cy="512384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1691680" y="1131590"/>
            <a:ext cx="7128793" cy="6"/>
          </a:xfrm>
          <a:prstGeom prst="line">
            <a:avLst/>
          </a:prstGeom>
          <a:ln w="19050">
            <a:solidFill>
              <a:srgbClr val="00B0F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692462" y="303497"/>
            <a:ext cx="7110567" cy="828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692462" y="1311608"/>
            <a:ext cx="7110567" cy="3312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Образец подзаголовка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614138" y="4829438"/>
            <a:ext cx="188894" cy="16514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6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3E81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04107" marR="0" indent="-3325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61307" marR="0" indent="-3325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468877" marR="0" indent="-18287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26077" marR="0" indent="-18287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383279" marR="0" indent="-18287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840479" marR="0" indent="-1828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media/image12.png" Type="http://schemas.openxmlformats.org/officeDocument/2006/relationships/image"/><Relationship Id="rId1" Target="../slideLayouts/slideLayout10.xml" Type="http://schemas.openxmlformats.org/officeDocument/2006/relationships/slideLayout"/><Relationship Id="rId6" Target="../media/image31.jpeg" Type="http://schemas.openxmlformats.org/officeDocument/2006/relationships/image"/><Relationship Id="rId5" Target="../media/image30.jpe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 ?><Relationships xmlns="http://schemas.openxmlformats.org/package/2006/relationships"><Relationship Id="rId3" Target="../media/image12.pn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10.xml" Type="http://schemas.openxmlformats.org/officeDocument/2006/relationships/slideLayout"/><Relationship Id="rId6" Target="../media/image18.jpeg" Type="http://schemas.openxmlformats.org/officeDocument/2006/relationships/image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8" Target="../media/image23.jpeg" Type="http://schemas.openxmlformats.org/officeDocument/2006/relationships/image"/><Relationship Id="rId3" Target="../media/image12.png" Type="http://schemas.openxmlformats.org/officeDocument/2006/relationships/image"/><Relationship Id="rId7" Target="../media/image22.jpe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21.xml" Type="http://schemas.openxmlformats.org/officeDocument/2006/relationships/slideLayout"/><Relationship Id="rId6" Target="../media/image21.jpeg" Type="http://schemas.openxmlformats.org/officeDocument/2006/relationships/image"/><Relationship Id="rId11" Target="../media/image26.jpeg" Type="http://schemas.openxmlformats.org/officeDocument/2006/relationships/image"/><Relationship Id="rId5" Target="../media/image20.jpeg" Type="http://schemas.openxmlformats.org/officeDocument/2006/relationships/image"/><Relationship Id="rId10" Target="../media/image25.jpeg" Type="http://schemas.openxmlformats.org/officeDocument/2006/relationships/image"/><Relationship Id="rId4" Target="../media/image19.jpeg" Type="http://schemas.openxmlformats.org/officeDocument/2006/relationships/image"/><Relationship Id="rId9" Target="../media/image24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2.pn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21.xml" Type="http://schemas.openxmlformats.org/officeDocument/2006/relationships/slideLayout"/><Relationship Id="rId5" Target="../media/image28.jpeg" Type="http://schemas.openxmlformats.org/officeDocument/2006/relationships/image"/><Relationship Id="rId4" Target="../media/image27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title"/>
          </p:nvPr>
        </p:nvSpPr>
        <p:spPr>
          <a:xfrm>
            <a:off x="3529719" y="225677"/>
            <a:ext cx="3452715" cy="836248"/>
          </a:xfrm>
          <a:prstGeom prst="rect">
            <a:avLst/>
          </a:prstGeom>
        </p:spPr>
        <p:txBody>
          <a:bodyPr/>
          <a:lstStyle>
            <a:lvl1pPr algn="ctr">
              <a:defRPr b="1" sz="21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Итог игры</a:t>
            </a:r>
          </a:p>
        </p:txBody>
      </p:sp>
      <p:sp>
        <p:nvSpPr>
          <p:cNvPr id="300" name="Shape 300"/>
          <p:cNvSpPr>
            <a:spLocks noGrp="1"/>
          </p:cNvSpPr>
          <p:nvPr>
            <p:ph idx="4294967295" sz="quarter" type="sldNum"/>
          </p:nvPr>
        </p:nvSpPr>
        <p:spPr>
          <a:xfrm>
            <a:off x="8614133" y="4829435"/>
            <a:ext cx="188894" cy="1651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pic>
        <p:nvPicPr>
          <p:cNvPr id="301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8871" y="103711"/>
            <a:ext cx="1732722" cy="1182582"/>
          </a:xfrm>
          <a:prstGeom prst="rect">
            <a:avLst/>
          </a:prstGeom>
          <a:ln w="12700">
            <a:miter lim="400000"/>
          </a:ln>
          <a:effectLst>
            <a:outerShdw blurRad="76200" dir="10500000" dist="95250" rotWithShape="0">
              <a:srgbClr val="000000">
                <a:alpha val="20000"/>
              </a:srgbClr>
            </a:outerShdw>
          </a:effectLst>
        </p:spPr>
      </p:pic>
      <p:grpSp>
        <p:nvGrpSpPr>
          <p:cNvPr id="304" name="Group 304"/>
          <p:cNvGrpSpPr/>
          <p:nvPr/>
        </p:nvGrpSpPr>
        <p:grpSpPr>
          <a:xfrm>
            <a:off x="4180782" y="1680078"/>
            <a:ext cx="2150591" cy="2988755"/>
            <a:chOff x="-1" y="0"/>
            <a:chExt cx="2150589" cy="2988754"/>
          </a:xfrm>
        </p:grpSpPr>
        <p:sp>
          <p:nvSpPr>
            <p:cNvPr id="302" name="Shape 302"/>
            <p:cNvSpPr/>
            <p:nvPr/>
          </p:nvSpPr>
          <p:spPr>
            <a:xfrm>
              <a:off x="-2" y="-1"/>
              <a:ext cx="2150591" cy="2988755"/>
            </a:xfrm>
            <a:prstGeom prst="rect">
              <a:avLst/>
            </a:prstGeom>
            <a:solidFill>
              <a:srgbClr val="EDEDED"/>
            </a:solidFill>
            <a:ln cap="flat" w="12700">
              <a:noFill/>
              <a:miter lim="400000"/>
            </a:ln>
            <a:effectLst/>
          </p:spPr>
          <p:txBody>
            <a:bodyPr anchor="ctr" bIns="45718" lIns="45718" numCol="1" rIns="45718" tIns="45718" wrap="square">
              <a:noAutofit/>
            </a:bodyPr>
            <a:lstStyle/>
            <a:p>
              <a:endParaRPr/>
            </a:p>
          </p:txBody>
        </p:sp>
        <p:pic>
          <p:nvPicPr>
            <p:cNvPr id="303" name="image14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2150588" cy="2988753"/>
            </a:xfrm>
            <a:prstGeom prst="rect">
              <a:avLst/>
            </a:prstGeom>
            <a:ln cap="sq" w="190500">
              <a:solidFill>
                <a:srgbClr val="FFFFFF"/>
              </a:solidFill>
              <a:prstDash val="solid"/>
              <a:miter lim="800000"/>
            </a:ln>
            <a:effectLst>
              <a:outerShdw blurRad="63500" dir="12900000" dist="50800" rotWithShape="0">
                <a:srgbClr val="000000">
                  <a:alpha val="30000"/>
                </a:srgbClr>
              </a:outerShdw>
            </a:effectLst>
          </p:spPr>
        </p:pic>
      </p:grpSp>
      <p:pic>
        <p:nvPicPr>
          <p:cNvPr id="305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49336" y="229753"/>
            <a:ext cx="886389" cy="828098"/>
          </a:xfrm>
          <a:prstGeom prst="rect">
            <a:avLst/>
          </a:prstGeom>
          <a:ln w="12700">
            <a:miter lim="400000"/>
          </a:ln>
          <a:effectLst>
            <a:outerShdw blurRad="76200" dir="10500000" dist="95250" rotWithShape="0">
              <a:srgbClr val="000000">
                <a:alpha val="20000"/>
              </a:srgbClr>
            </a:outerShdw>
          </a:effectLst>
        </p:spPr>
      </p:pic>
      <p:grpSp>
        <p:nvGrpSpPr>
          <p:cNvPr id="308" name="Group 308"/>
          <p:cNvGrpSpPr/>
          <p:nvPr/>
        </p:nvGrpSpPr>
        <p:grpSpPr>
          <a:xfrm>
            <a:off x="1462108" y="1245985"/>
            <a:ext cx="2150592" cy="2800643"/>
            <a:chOff x="0" y="-1"/>
            <a:chExt cx="2150591" cy="2800641"/>
          </a:xfrm>
        </p:grpSpPr>
        <p:sp>
          <p:nvSpPr>
            <p:cNvPr id="306" name="Shape 306"/>
            <p:cNvSpPr/>
            <p:nvPr/>
          </p:nvSpPr>
          <p:spPr>
            <a:xfrm>
              <a:off x="-2" y="-2"/>
              <a:ext cx="2150592" cy="280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691"/>
                  </a:moveTo>
                  <a:cubicBezTo>
                    <a:pt x="0" y="309"/>
                    <a:pt x="403" y="0"/>
                    <a:pt x="900" y="0"/>
                  </a:cubicBezTo>
                  <a:lnTo>
                    <a:pt x="20700" y="0"/>
                  </a:lnTo>
                  <a:cubicBezTo>
                    <a:pt x="21197" y="0"/>
                    <a:pt x="21600" y="309"/>
                    <a:pt x="21600" y="691"/>
                  </a:cubicBezTo>
                  <a:lnTo>
                    <a:pt x="21600" y="20909"/>
                  </a:lnTo>
                  <a:cubicBezTo>
                    <a:pt x="21600" y="21291"/>
                    <a:pt x="21197" y="21600"/>
                    <a:pt x="20700" y="21600"/>
                  </a:cubicBezTo>
                  <a:lnTo>
                    <a:pt x="900" y="21600"/>
                  </a:lnTo>
                  <a:cubicBezTo>
                    <a:pt x="403" y="21600"/>
                    <a:pt x="0" y="21291"/>
                    <a:pt x="0" y="20909"/>
                  </a:cubicBezTo>
                  <a:close/>
                </a:path>
              </a:pathLst>
            </a:custGeom>
            <a:solidFill>
              <a:srgbClr val="FFFFFF"/>
            </a:solidFill>
            <a:ln cap="flat" w="12700">
              <a:noFill/>
              <a:miter lim="400000"/>
            </a:ln>
            <a:effectLst/>
          </p:spPr>
          <p:txBody>
            <a:bodyPr anchor="ctr" bIns="45718" lIns="45718" numCol="1" rIns="45718" tIns="45718" wrap="square">
              <a:noAutofit/>
            </a:bodyPr>
            <a:lstStyle/>
            <a:p>
              <a:endParaRPr/>
            </a:p>
          </p:txBody>
        </p:sp>
        <p:pic>
          <p:nvPicPr>
            <p:cNvPr id="307" name="image15.png"/>
            <p:cNvPicPr>
              <a:picLocks noChangeAspect="1"/>
            </p:cNvPicPr>
            <p:nvPr/>
          </p:nvPicPr>
          <p:blipFill>
            <a:blip r:embed="rId5">
              <a:extLst/>
            </a:blip>
            <a:srcRect/>
            <a:stretch>
              <a:fillRect/>
            </a:stretch>
          </p:blipFill>
          <p:spPr>
            <a:xfrm>
              <a:off x="0" y="-2"/>
              <a:ext cx="2150591" cy="280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901" y="0"/>
                  </a:moveTo>
                  <a:cubicBezTo>
                    <a:pt x="404" y="0"/>
                    <a:pt x="0" y="310"/>
                    <a:pt x="0" y="692"/>
                  </a:cubicBezTo>
                  <a:lnTo>
                    <a:pt x="0" y="20908"/>
                  </a:lnTo>
                  <a:cubicBezTo>
                    <a:pt x="0" y="21290"/>
                    <a:pt x="404" y="21600"/>
                    <a:pt x="901" y="21600"/>
                  </a:cubicBezTo>
                  <a:lnTo>
                    <a:pt x="20699" y="21600"/>
                  </a:lnTo>
                  <a:cubicBezTo>
                    <a:pt x="21196" y="21600"/>
                    <a:pt x="21600" y="21290"/>
                    <a:pt x="21600" y="20908"/>
                  </a:cubicBezTo>
                  <a:lnTo>
                    <a:pt x="21600" y="692"/>
                  </a:lnTo>
                  <a:cubicBezTo>
                    <a:pt x="21600" y="310"/>
                    <a:pt x="21196" y="0"/>
                    <a:pt x="20699" y="0"/>
                  </a:cubicBezTo>
                  <a:lnTo>
                    <a:pt x="901" y="0"/>
                  </a:lnTo>
                  <a:close/>
                </a:path>
              </a:pathLst>
            </a:custGeom>
            <a:ln cap="sq" w="76200">
              <a:solidFill>
                <a:srgbClr val="EAEAEA"/>
              </a:solidFill>
              <a:prstDash val="solid"/>
              <a:miter lim="800000"/>
            </a:ln>
            <a:effectLst>
              <a:reflection algn="bl" dir="5400000" endPos="40000" rotWithShape="0" stA="33000" sy="-100000"/>
            </a:effectLst>
          </p:spPr>
        </p:pic>
      </p:grpSp>
      <p:grpSp>
        <p:nvGrpSpPr>
          <p:cNvPr id="311" name="Group 311"/>
          <p:cNvGrpSpPr/>
          <p:nvPr/>
        </p:nvGrpSpPr>
        <p:grpSpPr>
          <a:xfrm>
            <a:off x="6586964" y="1309981"/>
            <a:ext cx="2150592" cy="2672649"/>
            <a:chOff x="0" y="-1"/>
            <a:chExt cx="2150591" cy="2672647"/>
          </a:xfrm>
        </p:grpSpPr>
        <p:sp>
          <p:nvSpPr>
            <p:cNvPr id="309" name="Shape 309"/>
            <p:cNvSpPr/>
            <p:nvPr/>
          </p:nvSpPr>
          <p:spPr>
            <a:xfrm>
              <a:off x="-1" y="-2"/>
              <a:ext cx="2150591" cy="267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724"/>
                  </a:moveTo>
                  <a:cubicBezTo>
                    <a:pt x="0" y="324"/>
                    <a:pt x="403" y="0"/>
                    <a:pt x="900" y="0"/>
                  </a:cubicBezTo>
                  <a:lnTo>
                    <a:pt x="20700" y="0"/>
                  </a:lnTo>
                  <a:cubicBezTo>
                    <a:pt x="21197" y="0"/>
                    <a:pt x="21600" y="324"/>
                    <a:pt x="21600" y="724"/>
                  </a:cubicBezTo>
                  <a:lnTo>
                    <a:pt x="21600" y="20876"/>
                  </a:lnTo>
                  <a:cubicBezTo>
                    <a:pt x="21600" y="21276"/>
                    <a:pt x="21197" y="21600"/>
                    <a:pt x="20700" y="21600"/>
                  </a:cubicBezTo>
                  <a:lnTo>
                    <a:pt x="900" y="21600"/>
                  </a:lnTo>
                  <a:cubicBezTo>
                    <a:pt x="403" y="21600"/>
                    <a:pt x="0" y="21276"/>
                    <a:pt x="0" y="20876"/>
                  </a:cubicBezTo>
                  <a:close/>
                </a:path>
              </a:pathLst>
            </a:custGeom>
            <a:solidFill>
              <a:srgbClr val="FFFFFF"/>
            </a:solidFill>
            <a:ln cap="flat" w="12700">
              <a:noFill/>
              <a:miter lim="400000"/>
            </a:ln>
            <a:effectLst/>
          </p:spPr>
          <p:txBody>
            <a:bodyPr anchor="ctr" bIns="45718" lIns="45718" numCol="1" rIns="45718" tIns="45718" wrap="square">
              <a:noAutofit/>
            </a:bodyPr>
            <a:lstStyle/>
            <a:p>
              <a:endParaRPr/>
            </a:p>
          </p:txBody>
        </p:sp>
        <p:pic>
          <p:nvPicPr>
            <p:cNvPr id="310" name="image16.png"/>
            <p:cNvPicPr>
              <a:picLocks noChangeAspect="1"/>
            </p:cNvPicPr>
            <p:nvPr/>
          </p:nvPicPr>
          <p:blipFill>
            <a:blip r:embed="rId6">
              <a:extLst/>
            </a:blip>
            <a:srcRect b="13"/>
            <a:stretch>
              <a:fillRect/>
            </a:stretch>
          </p:blipFill>
          <p:spPr>
            <a:xfrm>
              <a:off x="-1" y="-1"/>
              <a:ext cx="2150592" cy="267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901" y="0"/>
                  </a:moveTo>
                  <a:cubicBezTo>
                    <a:pt x="404" y="0"/>
                    <a:pt x="0" y="325"/>
                    <a:pt x="0" y="725"/>
                  </a:cubicBezTo>
                  <a:lnTo>
                    <a:pt x="0" y="20875"/>
                  </a:lnTo>
                  <a:cubicBezTo>
                    <a:pt x="0" y="21275"/>
                    <a:pt x="404" y="21600"/>
                    <a:pt x="901" y="21600"/>
                  </a:cubicBezTo>
                  <a:lnTo>
                    <a:pt x="20699" y="21600"/>
                  </a:lnTo>
                  <a:cubicBezTo>
                    <a:pt x="21196" y="21600"/>
                    <a:pt x="21600" y="21275"/>
                    <a:pt x="21600" y="20875"/>
                  </a:cubicBezTo>
                  <a:lnTo>
                    <a:pt x="21600" y="725"/>
                  </a:lnTo>
                  <a:cubicBezTo>
                    <a:pt x="21600" y="325"/>
                    <a:pt x="21196" y="0"/>
                    <a:pt x="20699" y="0"/>
                  </a:cubicBezTo>
                  <a:lnTo>
                    <a:pt x="901" y="0"/>
                  </a:lnTo>
                  <a:close/>
                </a:path>
              </a:pathLst>
            </a:custGeom>
            <a:ln cap="sq" w="76200">
              <a:solidFill>
                <a:srgbClr val="EAEAEA"/>
              </a:solidFill>
              <a:prstDash val="solid"/>
              <a:miter lim="800000"/>
            </a:ln>
            <a:effectLst>
              <a:reflection algn="bl" dir="5400000" endPos="40000" rotWithShape="0" stA="33000" sy="-100000"/>
            </a:effectLst>
          </p:spPr>
        </p:pic>
      </p:grpSp>
    </p:spTree>
  </p:cSld>
  <p:clrMapOvr>
    <a:masterClrMapping/>
  </p:clrMapOvr>
  <p:transition spd="slow"/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4294967295"/>
          </p:nvPr>
        </p:nvSpPr>
        <p:spPr>
          <a:xfrm>
            <a:off x="8619790" y="4829435"/>
            <a:ext cx="183239" cy="16514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pic>
        <p:nvPicPr>
          <p:cNvPr id="314" name="image1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4458" y="1247469"/>
            <a:ext cx="7663237" cy="3773710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315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3687" y="276327"/>
            <a:ext cx="815951" cy="762292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xfrm>
            <a:off x="4648906" y="48429"/>
            <a:ext cx="4320938" cy="303795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463598">
              <a:defRPr sz="1500" b="1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  <a:p>
            <a:pPr algn="ctr" defTabSz="463598">
              <a:defRPr sz="1500" b="1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  <a:p>
            <a:pPr algn="ctr" defTabSz="463598">
              <a:defRPr sz="1500" b="1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Региональный</a:t>
            </a:r>
            <a:r>
              <a:rPr dirty="0"/>
              <a:t> </a:t>
            </a:r>
            <a:r>
              <a:rPr dirty="0" err="1"/>
              <a:t>педагогический</a:t>
            </a:r>
            <a:r>
              <a:rPr dirty="0"/>
              <a:t> </a:t>
            </a:r>
            <a:r>
              <a:rPr dirty="0" err="1"/>
              <a:t>конкурс</a:t>
            </a:r>
            <a:r>
              <a:rPr dirty="0"/>
              <a:t> </a:t>
            </a:r>
            <a:r>
              <a:rPr dirty="0" err="1"/>
              <a:t>дидактических</a:t>
            </a:r>
            <a:r>
              <a:rPr dirty="0"/>
              <a:t> </a:t>
            </a:r>
            <a:r>
              <a:rPr dirty="0" err="1"/>
              <a:t>материалов</a:t>
            </a:r>
            <a:endParaRPr sz="1000" dirty="0"/>
          </a:p>
          <a:p>
            <a:pPr algn="ctr" defTabSz="463598">
              <a:defRPr sz="1000" b="1">
                <a:latin typeface="+mj-lt"/>
                <a:ea typeface="+mj-ea"/>
                <a:cs typeface="+mj-cs"/>
                <a:sym typeface="Calibri"/>
              </a:defRPr>
            </a:pPr>
            <a:endParaRPr sz="1000" dirty="0"/>
          </a:p>
          <a:p>
            <a:pPr algn="ctr" defTabSz="463598">
              <a:defRPr sz="15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«</a:t>
            </a:r>
            <a:r>
              <a:rPr dirty="0" err="1"/>
              <a:t>Нескучный</a:t>
            </a:r>
            <a:r>
              <a:rPr dirty="0"/>
              <a:t> </a:t>
            </a:r>
            <a:r>
              <a:rPr dirty="0" err="1"/>
              <a:t>выходной</a:t>
            </a:r>
            <a:r>
              <a:rPr dirty="0"/>
              <a:t>»</a:t>
            </a:r>
            <a:br>
              <a:rPr dirty="0"/>
            </a:br>
            <a:endParaRPr dirty="0"/>
          </a:p>
          <a:p>
            <a:pPr algn="ctr" defTabSz="463598">
              <a:defRPr sz="1500" b="1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  <a:p>
            <a:pPr algn="ctr" defTabSz="463598">
              <a:defRPr sz="1500" b="1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Номинация</a:t>
            </a:r>
            <a:r>
              <a:rPr dirty="0"/>
              <a:t>: </a:t>
            </a:r>
          </a:p>
          <a:p>
            <a:pPr algn="ctr" defTabSz="463598">
              <a:defRPr sz="15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«</a:t>
            </a:r>
            <a:r>
              <a:rPr dirty="0" err="1"/>
              <a:t>Семейный</a:t>
            </a:r>
            <a:r>
              <a:rPr dirty="0"/>
              <a:t> </a:t>
            </a:r>
            <a:r>
              <a:rPr dirty="0" err="1"/>
              <a:t>выходной</a:t>
            </a:r>
            <a:r>
              <a:rPr dirty="0"/>
              <a:t>: </a:t>
            </a:r>
            <a:r>
              <a:rPr dirty="0" err="1"/>
              <a:t>время</a:t>
            </a:r>
            <a:r>
              <a:rPr dirty="0"/>
              <a:t> </a:t>
            </a:r>
            <a:r>
              <a:rPr dirty="0" err="1"/>
              <a:t>играть</a:t>
            </a:r>
            <a:r>
              <a:rPr dirty="0"/>
              <a:t>»</a:t>
            </a:r>
            <a:endParaRPr sz="1000" dirty="0"/>
          </a:p>
          <a:p>
            <a:pPr algn="ctr" defTabSz="463598">
              <a:defRPr sz="1000">
                <a:latin typeface="+mj-lt"/>
                <a:ea typeface="+mj-ea"/>
                <a:cs typeface="+mj-cs"/>
                <a:sym typeface="Calibri"/>
              </a:defRPr>
            </a:pPr>
            <a:endParaRPr sz="1000" dirty="0"/>
          </a:p>
          <a:p>
            <a:pPr algn="ctr" defTabSz="463598">
              <a:defRPr sz="15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Web-</a:t>
            </a:r>
            <a:r>
              <a:rPr dirty="0" err="1"/>
              <a:t>квест</a:t>
            </a:r>
            <a:r>
              <a:rPr dirty="0"/>
              <a:t>:</a:t>
            </a:r>
          </a:p>
          <a:p>
            <a:pPr algn="ctr" defTabSz="463598">
              <a:defRPr sz="15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 «</a:t>
            </a:r>
            <a:r>
              <a:rPr dirty="0" err="1"/>
              <a:t>Шаг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шагом</a:t>
            </a:r>
            <a:r>
              <a:rPr dirty="0"/>
              <a:t>, </a:t>
            </a:r>
          </a:p>
          <a:p>
            <a:pPr algn="ctr" defTabSz="463598">
              <a:defRPr sz="150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день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 smtClean="0"/>
              <a:t>днём</a:t>
            </a:r>
            <a:r>
              <a:rPr lang="ru-RU" dirty="0" smtClean="0"/>
              <a:t> </a:t>
            </a:r>
            <a:r>
              <a:rPr dirty="0" err="1" smtClean="0"/>
              <a:t>за</a:t>
            </a:r>
            <a:r>
              <a:rPr dirty="0" smtClean="0"/>
              <a:t> </a:t>
            </a:r>
            <a:r>
              <a:rPr dirty="0" err="1"/>
              <a:t>здоровьем</a:t>
            </a:r>
            <a:r>
              <a:rPr dirty="0"/>
              <a:t> </a:t>
            </a: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идём</a:t>
            </a:r>
            <a:r>
              <a:rPr dirty="0"/>
              <a:t>!»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sz="quarter" idx="1"/>
          </p:nvPr>
        </p:nvSpPr>
        <p:spPr>
          <a:xfrm>
            <a:off x="4873457" y="3552521"/>
            <a:ext cx="3929575" cy="118790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defTabSz="795527">
              <a:lnSpc>
                <a:spcPct val="150000"/>
              </a:lnSpc>
              <a:spcBef>
                <a:spcPts val="0"/>
              </a:spcBef>
              <a:defRPr b="1">
                <a:latin typeface="+mj-lt"/>
                <a:ea typeface="+mj-ea"/>
                <a:cs typeface="+mj-cs"/>
                <a:sym typeface="Calibri"/>
              </a:defRPr>
            </a:pPr>
            <a:r>
              <a:rPr sz="1500" dirty="0" err="1"/>
              <a:t>Докладчик</a:t>
            </a:r>
            <a:r>
              <a:rPr sz="1500" b="0" dirty="0"/>
              <a:t>: </a:t>
            </a:r>
            <a:r>
              <a:rPr sz="1500" dirty="0"/>
              <a:t>Зимичева </a:t>
            </a:r>
            <a:r>
              <a:rPr sz="1500" dirty="0" err="1"/>
              <a:t>Ольга</a:t>
            </a:r>
            <a:r>
              <a:rPr sz="1500" dirty="0"/>
              <a:t> </a:t>
            </a:r>
            <a:r>
              <a:rPr sz="1500" dirty="0" err="1"/>
              <a:t>Константиновна</a:t>
            </a:r>
            <a:r>
              <a:rPr sz="1500" dirty="0"/>
              <a:t>, </a:t>
            </a:r>
            <a:r>
              <a:rPr lang="ru-RU" sz="1500" dirty="0" smtClean="0"/>
              <a:t> </a:t>
            </a:r>
          </a:p>
          <a:p>
            <a:pPr defTabSz="795527">
              <a:lnSpc>
                <a:spcPct val="150000"/>
              </a:lnSpc>
              <a:spcBef>
                <a:spcPts val="0"/>
              </a:spcBef>
              <a:defRPr b="1">
                <a:latin typeface="+mj-lt"/>
                <a:ea typeface="+mj-ea"/>
                <a:cs typeface="+mj-cs"/>
                <a:sym typeface="Calibri"/>
              </a:defRPr>
            </a:pPr>
            <a:r>
              <a:rPr dirty="0" err="1" smtClean="0"/>
              <a:t>инструктор</a:t>
            </a:r>
            <a:r>
              <a:rPr dirty="0" smtClean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физической</a:t>
            </a:r>
            <a:r>
              <a:rPr dirty="0"/>
              <a:t> </a:t>
            </a:r>
            <a:r>
              <a:rPr dirty="0" err="1" smtClean="0"/>
              <a:t>культуре</a:t>
            </a:r>
            <a:r>
              <a:rPr lang="ru-RU" dirty="0" smtClean="0"/>
              <a:t> </a:t>
            </a:r>
            <a:r>
              <a:rPr dirty="0" smtClean="0"/>
              <a:t>Г</a:t>
            </a:r>
            <a:r>
              <a:rPr lang="ru-RU" dirty="0" err="1" smtClean="0"/>
              <a:t>осударственного</a:t>
            </a:r>
            <a:r>
              <a:rPr lang="ru-RU" dirty="0" smtClean="0"/>
              <a:t> бюджетного  дошкольного образовательного учреждения</a:t>
            </a:r>
            <a:r>
              <a:rPr dirty="0" smtClean="0"/>
              <a:t> </a:t>
            </a:r>
            <a:r>
              <a:rPr dirty="0" err="1" smtClean="0"/>
              <a:t>детск</a:t>
            </a:r>
            <a:r>
              <a:rPr lang="ru-RU" dirty="0" smtClean="0"/>
              <a:t>ого</a:t>
            </a:r>
            <a:r>
              <a:rPr dirty="0" smtClean="0"/>
              <a:t> </a:t>
            </a:r>
            <a:r>
              <a:rPr dirty="0" err="1" smtClean="0"/>
              <a:t>сад</a:t>
            </a:r>
            <a:r>
              <a:rPr lang="ru-RU" dirty="0" smtClean="0"/>
              <a:t>а</a:t>
            </a:r>
            <a:r>
              <a:rPr dirty="0" smtClean="0"/>
              <a:t> </a:t>
            </a:r>
            <a:r>
              <a:rPr dirty="0"/>
              <a:t>№ 61 </a:t>
            </a:r>
            <a:r>
              <a:rPr lang="ru-RU" dirty="0" smtClean="0"/>
              <a:t>комбинированного вида  </a:t>
            </a:r>
            <a:r>
              <a:rPr dirty="0" err="1" smtClean="0"/>
              <a:t>Фрунзенского</a:t>
            </a:r>
            <a:r>
              <a:rPr dirty="0" smtClean="0"/>
              <a:t> </a:t>
            </a:r>
            <a:r>
              <a:rPr dirty="0" err="1"/>
              <a:t>района</a:t>
            </a:r>
            <a:r>
              <a:rPr dirty="0"/>
              <a:t> </a:t>
            </a:r>
            <a:r>
              <a:rPr lang="ru-RU" dirty="0" smtClean="0"/>
              <a:t> </a:t>
            </a:r>
            <a:r>
              <a:rPr dirty="0" err="1" smtClean="0"/>
              <a:t>Санкт</a:t>
            </a:r>
            <a:r>
              <a:rPr dirty="0" smtClean="0"/>
              <a:t>-</a:t>
            </a:r>
            <a:r>
              <a:rPr lang="ru-RU" dirty="0" smtClean="0"/>
              <a:t>П</a:t>
            </a:r>
            <a:r>
              <a:rPr dirty="0" err="1" smtClean="0"/>
              <a:t>етербурга</a:t>
            </a:r>
            <a:r>
              <a:rPr lang="ru-RU" dirty="0" smtClean="0"/>
              <a:t> «Ягодка»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43" name="Shape 243"/>
          <p:cNvSpPr>
            <a:spLocks noGrp="1"/>
          </p:cNvSpPr>
          <p:nvPr>
            <p:ph type="sldNum" sz="quarter" idx="4294967295"/>
          </p:nvPr>
        </p:nvSpPr>
        <p:spPr>
          <a:xfrm>
            <a:off x="8656510" y="4829435"/>
            <a:ext cx="146516" cy="16514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1352737" y="0"/>
            <a:ext cx="3219264" cy="5143500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2736" y="0"/>
            <a:ext cx="3219264" cy="514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8635" y="742363"/>
            <a:ext cx="2747467" cy="36587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/>
          </p:cNvSpPr>
          <p:nvPr>
            <p:ph type="title"/>
          </p:nvPr>
        </p:nvSpPr>
        <p:spPr>
          <a:xfrm>
            <a:off x="1692462" y="303497"/>
            <a:ext cx="7110567" cy="828092"/>
          </a:xfrm>
          <a:prstGeom prst="rect">
            <a:avLst/>
          </a:prstGeom>
        </p:spPr>
        <p:txBody>
          <a:bodyPr/>
          <a:lstStyle>
            <a:lvl1pPr>
              <a:defRPr sz="21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Шаг за шагом, день за днём за здоровьем мы идём!</a:t>
            </a:r>
          </a:p>
        </p:txBody>
      </p:sp>
      <p:sp>
        <p:nvSpPr>
          <p:cNvPr id="249" name="Shape 249"/>
          <p:cNvSpPr>
            <a:spLocks noGrp="1"/>
          </p:cNvSpPr>
          <p:nvPr>
            <p:ph type="sldNum" sz="quarter" idx="4294967295"/>
          </p:nvPr>
        </p:nvSpPr>
        <p:spPr>
          <a:xfrm>
            <a:off x="8656510" y="4829435"/>
            <a:ext cx="146516" cy="16514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1672516" y="1704380"/>
            <a:ext cx="6983994" cy="288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85750" indent="-285750" algn="just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 sz="1700" b="1">
                <a:solidFill>
                  <a:srgbClr val="254061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Участники</a:t>
            </a:r>
            <a:r>
              <a:rPr dirty="0"/>
              <a:t>: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дети</a:t>
            </a:r>
            <a:r>
              <a:rPr b="0" dirty="0">
                <a:solidFill>
                  <a:srgbClr val="000000"/>
                </a:solidFill>
              </a:rPr>
              <a:t> 5 - 7 </a:t>
            </a:r>
            <a:r>
              <a:rPr b="0" dirty="0" err="1">
                <a:solidFill>
                  <a:srgbClr val="000000"/>
                </a:solidFill>
              </a:rPr>
              <a:t>лет</a:t>
            </a:r>
            <a:r>
              <a:rPr b="0" dirty="0">
                <a:solidFill>
                  <a:srgbClr val="000000"/>
                </a:solidFill>
              </a:rPr>
              <a:t> и </a:t>
            </a:r>
            <a:r>
              <a:rPr b="0" dirty="0" err="1">
                <a:solidFill>
                  <a:srgbClr val="000000"/>
                </a:solidFill>
              </a:rPr>
              <a:t>старше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родители</a:t>
            </a:r>
            <a:r>
              <a:rPr b="0" dirty="0">
                <a:solidFill>
                  <a:srgbClr val="000000"/>
                </a:solidFill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defRPr sz="1400" b="1">
                <a:solidFill>
                  <a:srgbClr val="254061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b="0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 sz="1700" b="1">
                <a:solidFill>
                  <a:srgbClr val="254061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Цель</a:t>
            </a:r>
            <a:r>
              <a:rPr dirty="0"/>
              <a:t>:</a:t>
            </a:r>
            <a:r>
              <a:rPr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приобщать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детей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и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их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родителей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к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здоровому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образу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жизни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через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двигательную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активность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и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осмысление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родителями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оздоровительной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ценности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активных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семейных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выходных</a:t>
            </a:r>
            <a:r>
              <a:rPr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.</a:t>
            </a:r>
            <a:endParaRPr dirty="0">
              <a:uFill>
                <a:solidFill>
                  <a:srgbClr val="000000"/>
                </a:solidFill>
              </a:uFill>
            </a:endParaRPr>
          </a:p>
          <a:p>
            <a:pPr marL="285750" indent="-285750" algn="just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 sz="1700" b="1">
                <a:solidFill>
                  <a:srgbClr val="254061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>
              <a:uFill>
                <a:solidFill>
                  <a:srgbClr val="000000"/>
                </a:solidFill>
              </a:uFill>
            </a:endParaRPr>
          </a:p>
          <a:p>
            <a:pPr marL="285750" indent="-285750" algn="just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 sz="1700" b="1">
                <a:solidFill>
                  <a:srgbClr val="254061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Проблемный</a:t>
            </a:r>
            <a:r>
              <a:rPr dirty="0"/>
              <a:t> </a:t>
            </a:r>
            <a:r>
              <a:rPr dirty="0" err="1"/>
              <a:t>вопрос</a:t>
            </a:r>
            <a:r>
              <a:rPr dirty="0"/>
              <a:t>: </a:t>
            </a:r>
            <a:r>
              <a:rPr b="0" dirty="0" err="1">
                <a:solidFill>
                  <a:srgbClr val="000000"/>
                </a:solidFill>
              </a:rPr>
              <a:t>где</a:t>
            </a:r>
            <a:r>
              <a:rPr b="0" dirty="0">
                <a:solidFill>
                  <a:srgbClr val="000000"/>
                </a:solidFill>
              </a:rPr>
              <a:t> и </a:t>
            </a:r>
            <a:r>
              <a:rPr b="0" dirty="0" err="1">
                <a:solidFill>
                  <a:srgbClr val="000000"/>
                </a:solidFill>
              </a:rPr>
              <a:t>как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smtClean="0">
                <a:solidFill>
                  <a:srgbClr val="000000"/>
                </a:solidFill>
              </a:rPr>
              <a:t>в</a:t>
            </a:r>
            <a:r>
              <a:rPr lang="ru-RU" b="0" dirty="0" smtClean="0">
                <a:solidFill>
                  <a:srgbClr val="000000"/>
                </a:solidFill>
              </a:rPr>
              <a:t>о Фрунзенском районе </a:t>
            </a:r>
            <a:r>
              <a:rPr b="0" dirty="0" smtClean="0">
                <a:solidFill>
                  <a:srgbClr val="000000"/>
                </a:solidFill>
              </a:rPr>
              <a:t> </a:t>
            </a:r>
            <a:r>
              <a:rPr lang="ru-RU" b="0" dirty="0" smtClean="0">
                <a:solidFill>
                  <a:srgbClr val="000000"/>
                </a:solidFill>
              </a:rPr>
              <a:t>                </a:t>
            </a:r>
            <a:r>
              <a:rPr b="0" dirty="0" err="1" smtClean="0">
                <a:solidFill>
                  <a:srgbClr val="000000"/>
                </a:solidFill>
              </a:rPr>
              <a:t>Санкт-Петербург</a:t>
            </a:r>
            <a:r>
              <a:rPr lang="ru-RU" b="0" dirty="0" smtClean="0">
                <a:solidFill>
                  <a:srgbClr val="000000"/>
                </a:solidFill>
              </a:rPr>
              <a:t>а</a:t>
            </a:r>
            <a:r>
              <a:rPr b="0" dirty="0" smtClean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можно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организовать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семейный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выходной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так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чтобы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он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был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нескучным</a:t>
            </a:r>
            <a:r>
              <a:rPr b="0" dirty="0">
                <a:solidFill>
                  <a:srgbClr val="000000"/>
                </a:solidFill>
              </a:rPr>
              <a:t> и </a:t>
            </a:r>
            <a:r>
              <a:rPr b="0" dirty="0" err="1">
                <a:solidFill>
                  <a:srgbClr val="000000"/>
                </a:solidFill>
              </a:rPr>
              <a:t>полезным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для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здоровья</a:t>
            </a:r>
            <a:r>
              <a:rPr b="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/>
          </p:cNvSpPr>
          <p:nvPr>
            <p:ph type="title"/>
          </p:nvPr>
        </p:nvSpPr>
        <p:spPr>
          <a:xfrm>
            <a:off x="1382623" y="604581"/>
            <a:ext cx="3045366" cy="1014105"/>
          </a:xfrm>
          <a:prstGeom prst="rect">
            <a:avLst/>
          </a:prstGeom>
        </p:spPr>
        <p:txBody>
          <a:bodyPr/>
          <a:lstStyle>
            <a:lvl1pPr algn="ctr">
              <a:defRPr b="1" sz="21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Парк Интернационалистов</a:t>
            </a:r>
          </a:p>
        </p:txBody>
      </p:sp>
      <p:sp>
        <p:nvSpPr>
          <p:cNvPr id="253" name="Shape 253"/>
          <p:cNvSpPr>
            <a:spLocks noGrp="1"/>
          </p:cNvSpPr>
          <p:nvPr>
            <p:ph idx="1" sz="quarter" type="body"/>
          </p:nvPr>
        </p:nvSpPr>
        <p:spPr>
          <a:xfrm>
            <a:off x="1503645" y="2415832"/>
            <a:ext cx="2482148" cy="2019390"/>
          </a:xfrm>
          <a:prstGeom prst="rect">
            <a:avLst/>
          </a:prstGeom>
        </p:spPr>
        <p:txBody>
          <a:bodyPr/>
          <a:lstStyle/>
          <a:p>
            <a:pPr algn="ctr" defTabSz="685800">
              <a:spcBef>
                <a:spcPts val="400"/>
              </a:spcBef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algn="ctr" defTabSz="685800">
              <a:spcBef>
                <a:spcPts val="400"/>
              </a:spcBef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algn="ctr" defTabSz="685800">
              <a:spcBef>
                <a:spcPts val="400"/>
              </a:spcBef>
              <a:defRPr sz="1500">
                <a:latin typeface="+mj-lt"/>
                <a:ea typeface="+mj-ea"/>
                <a:cs typeface="+mj-cs"/>
                <a:sym typeface="Calibri"/>
              </a:defRPr>
            </a:pPr>
            <a:r>
              <a:t>СПОРТИВНАЯ ПЛОЩАДКА ДЛЯ WORKOUT</a:t>
            </a:r>
          </a:p>
        </p:txBody>
      </p:sp>
      <p:sp>
        <p:nvSpPr>
          <p:cNvPr id="254" name="Shape 254"/>
          <p:cNvSpPr>
            <a:spLocks noGrp="1"/>
          </p:cNvSpPr>
          <p:nvPr>
            <p:ph idx="4294967295" sz="quarter" type="sldNum"/>
          </p:nvPr>
        </p:nvSpPr>
        <p:spPr>
          <a:xfrm>
            <a:off x="8656510" y="4829435"/>
            <a:ext cx="146516" cy="1651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255" name="image3.jpeg"/>
          <p:cNvPicPr>
            <a:picLocks noChangeAspect="1" noGrp="1"/>
          </p:cNvPicPr>
          <p:nvPr>
            <p:ph idx="13" type="pic"/>
          </p:nvPr>
        </p:nvPicPr>
        <p:blipFill>
          <a:blip r:embed="rId2">
            <a:extLst/>
          </a:blip>
          <a:srcRect r="-18"/>
          <a:stretch>
            <a:fillRect/>
          </a:stretch>
        </p:blipFill>
        <p:spPr>
          <a:xfrm>
            <a:off x="4588061" y="0"/>
            <a:ext cx="2252193" cy="2571750"/>
          </a:xfrm>
          <a:prstGeom prst="rect">
            <a:avLst/>
          </a:prstGeom>
          <a:effectLst>
            <a:outerShdw blurRad="76200" dir="10500000" dist="95250" rotWithShape="0">
              <a:srgbClr val="000000">
                <a:alpha val="20000"/>
              </a:srgbClr>
            </a:outerShdw>
          </a:effectLst>
        </p:spPr>
      </p:pic>
      <p:pic>
        <p:nvPicPr>
          <p:cNvPr id="256" name="image4.jpeg"/>
          <p:cNvPicPr>
            <a:picLocks noChangeAspect="1" noGrp="1"/>
          </p:cNvPicPr>
          <p:nvPr>
            <p:ph idx="14" type="pic"/>
          </p:nvPr>
        </p:nvPicPr>
        <p:blipFill>
          <a:blip r:embed="rId3">
            <a:extLst/>
          </a:blip>
          <a:srcRect b="23"/>
          <a:stretch>
            <a:fillRect/>
          </a:stretch>
        </p:blipFill>
        <p:spPr>
          <a:xfrm>
            <a:off x="4588061" y="2643758"/>
            <a:ext cx="4555939" cy="2499742"/>
          </a:xfrm>
          <a:prstGeom prst="rect">
            <a:avLst/>
          </a:prstGeom>
          <a:effectLst>
            <a:outerShdw blurRad="76200" dir="10500000" dist="95250" rotWithShape="0">
              <a:srgbClr val="000000">
                <a:alpha val="20000"/>
              </a:srgbClr>
            </a:outerShdw>
          </a:effectLst>
        </p:spPr>
      </p:pic>
      <p:pic>
        <p:nvPicPr>
          <p:cNvPr id="257" name="image5.jpeg"/>
          <p:cNvPicPr>
            <a:picLocks noChangeAspect="1" noGrp="1"/>
          </p:cNvPicPr>
          <p:nvPr>
            <p:ph idx="15" type="pic"/>
          </p:nvPr>
        </p:nvPicPr>
        <p:blipFill>
          <a:blip r:embed="rId4">
            <a:extLst/>
          </a:blip>
          <a:srcRect r="-69"/>
          <a:stretch>
            <a:fillRect/>
          </a:stretch>
        </p:blipFill>
        <p:spPr>
          <a:xfrm>
            <a:off x="6912767" y="0"/>
            <a:ext cx="2231238" cy="2571750"/>
          </a:xfrm>
          <a:prstGeom prst="rect">
            <a:avLst/>
          </a:prstGeom>
          <a:effectLst>
            <a:outerShdw blurRad="76200" dir="10500000" dist="95250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xfrm>
            <a:off x="1347081" y="169624"/>
            <a:ext cx="7128793" cy="836248"/>
          </a:xfrm>
          <a:prstGeom prst="rect">
            <a:avLst/>
          </a:prstGeom>
        </p:spPr>
        <p:txBody>
          <a:bodyPr/>
          <a:lstStyle>
            <a:lvl1pPr algn="ctr">
              <a:defRPr sz="21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Предварительный этап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4294967295"/>
          </p:nvPr>
        </p:nvSpPr>
        <p:spPr>
          <a:xfrm>
            <a:off x="8656510" y="4829435"/>
            <a:ext cx="146516" cy="16514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261" name="image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7700" y="1395153"/>
            <a:ext cx="2202476" cy="3117527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62" name="image7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9765" y="1351124"/>
            <a:ext cx="2202477" cy="3117527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63" name="image8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49600" y="1703409"/>
            <a:ext cx="2412955" cy="2412953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64" name="image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34325" y="242149"/>
            <a:ext cx="895117" cy="836252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1449834" y="304786"/>
            <a:ext cx="7128796" cy="836248"/>
          </a:xfrm>
          <a:prstGeom prst="rect">
            <a:avLst/>
          </a:prstGeom>
        </p:spPr>
        <p:txBody>
          <a:bodyPr/>
          <a:lstStyle>
            <a:lvl1pPr algn="ctr">
              <a:defRPr sz="21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Основной этап - 1 включение</a:t>
            </a:r>
          </a:p>
        </p:txBody>
      </p:sp>
      <p:sp>
        <p:nvSpPr>
          <p:cNvPr id="267" name="Shape 267"/>
          <p:cNvSpPr>
            <a:spLocks noGrp="1"/>
          </p:cNvSpPr>
          <p:nvPr>
            <p:ph type="sldNum" sz="quarter" idx="4294967295"/>
          </p:nvPr>
        </p:nvSpPr>
        <p:spPr>
          <a:xfrm>
            <a:off x="8656510" y="4829433"/>
            <a:ext cx="146516" cy="16514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268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225" y="137507"/>
            <a:ext cx="1715469" cy="1170808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69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3687" y="276327"/>
            <a:ext cx="815951" cy="762292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70" name="image9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42578" y="1332673"/>
            <a:ext cx="2120043" cy="3632431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71" name="image10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02851" y="1762162"/>
            <a:ext cx="2694371" cy="2694368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72" name="image5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633090" y="1317528"/>
            <a:ext cx="1869259" cy="3658198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/>
          </p:cNvSpPr>
          <p:nvPr>
            <p:ph type="title"/>
          </p:nvPr>
        </p:nvSpPr>
        <p:spPr>
          <a:xfrm>
            <a:off x="3172901" y="246818"/>
            <a:ext cx="4633870" cy="828095"/>
          </a:xfrm>
          <a:prstGeom prst="rect">
            <a:avLst/>
          </a:prstGeom>
        </p:spPr>
        <p:txBody>
          <a:bodyPr/>
          <a:lstStyle>
            <a:lvl1pPr>
              <a:defRPr sz="21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Основной этап - 2-3 включение</a:t>
            </a:r>
          </a:p>
        </p:txBody>
      </p:sp>
      <p:pic>
        <p:nvPicPr>
          <p:cNvPr id="275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1584" y="246818"/>
            <a:ext cx="886389" cy="828096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76" name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1687" y="75461"/>
            <a:ext cx="1715473" cy="1170809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77" name="image6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30824" y="1195976"/>
            <a:ext cx="2371725" cy="3327387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78" name="image7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58218" y="1993101"/>
            <a:ext cx="2287464" cy="3054557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79" name="image8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471718" y="1195976"/>
            <a:ext cx="2301358" cy="2855510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title"/>
          </p:nvPr>
        </p:nvSpPr>
        <p:spPr>
          <a:xfrm>
            <a:off x="2914419" y="246818"/>
            <a:ext cx="4931836" cy="828095"/>
          </a:xfrm>
          <a:prstGeom prst="rect">
            <a:avLst/>
          </a:prstGeom>
        </p:spPr>
        <p:txBody>
          <a:bodyPr/>
          <a:lstStyle>
            <a:lvl1pPr>
              <a:defRPr sz="21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Основной этап - 4-5-6-7 включение</a:t>
            </a:r>
          </a:p>
        </p:txBody>
      </p:sp>
      <p:pic>
        <p:nvPicPr>
          <p:cNvPr id="282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32724" y="239755"/>
            <a:ext cx="886389" cy="828097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83" name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02763" y="75461"/>
            <a:ext cx="1715473" cy="1170809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84" name="image1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63830" y="1199152"/>
            <a:ext cx="1650795" cy="2245410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85" name="image12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96110" y="1344048"/>
            <a:ext cx="2022814" cy="2248537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86" name="image13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68070" y="1232948"/>
            <a:ext cx="2134347" cy="2177819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87" name="image14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51562" y="1383741"/>
            <a:ext cx="1878352" cy="2169151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88" name="image9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56150" y="3590570"/>
            <a:ext cx="808699" cy="1469400"/>
          </a:xfrm>
          <a:prstGeom prst="rect">
            <a:avLst/>
          </a:pr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  <p:pic>
        <p:nvPicPr>
          <p:cNvPr id="289" name="image10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847544" y="3607577"/>
            <a:ext cx="886389" cy="1469400"/>
          </a:xfrm>
          <a:prstGeom prst="rect">
            <a:avLst/>
          </a:pr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  <p:pic>
        <p:nvPicPr>
          <p:cNvPr id="290" name="image11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365573" y="3607577"/>
            <a:ext cx="1758651" cy="1469400"/>
          </a:xfrm>
          <a:prstGeom prst="rect">
            <a:avLst/>
          </a:pr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  <p:pic>
        <p:nvPicPr>
          <p:cNvPr id="291" name="image12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546786" y="3607577"/>
            <a:ext cx="1095467" cy="1469400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/>
          </p:cNvSpPr>
          <p:nvPr>
            <p:ph type="title"/>
          </p:nvPr>
        </p:nvSpPr>
        <p:spPr>
          <a:xfrm>
            <a:off x="3291791" y="246818"/>
            <a:ext cx="4645237" cy="828096"/>
          </a:xfrm>
          <a:prstGeom prst="rect">
            <a:avLst/>
          </a:prstGeom>
        </p:spPr>
        <p:txBody>
          <a:bodyPr/>
          <a:lstStyle>
            <a:lvl1pPr>
              <a:defRPr sz="21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Основной этап - 8-9 включение</a:t>
            </a:r>
          </a:p>
        </p:txBody>
      </p:sp>
      <p:pic>
        <p:nvPicPr>
          <p:cNvPr id="294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1584" y="246818"/>
            <a:ext cx="886389" cy="828096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95" name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1687" y="75461"/>
            <a:ext cx="1715473" cy="1170809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96" name="image15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41554" y="1188269"/>
            <a:ext cx="2821692" cy="3766907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  <p:pic>
        <p:nvPicPr>
          <p:cNvPr id="297" name="image1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04160" y="1227851"/>
            <a:ext cx="2918992" cy="3687579"/>
          </a:xfrm>
          <a:prstGeom prst="rect">
            <a:avLst/>
          </a:prstGeom>
          <a:ln w="12700">
            <a:miter lim="400000"/>
          </a:ln>
          <a:effectLst>
            <a:outerShdw blurRad="76200" dist="95250" dir="10500000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Экран (16:9)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Wingdings</vt:lpstr>
      <vt:lpstr>Тема Office</vt:lpstr>
      <vt:lpstr>Презентация PowerPoint</vt:lpstr>
      <vt:lpstr>  Региональный педагогический конкурс дидактических материалов  «Нескучный выходной»   Номинация:  «Семейный выходной: время играть»  Web-квест:  «Шаг за шагом,  день за днём за здоровьем мы идём!»</vt:lpstr>
      <vt:lpstr>Шаг за шагом, день за днём за здоровьем мы идём!</vt:lpstr>
      <vt:lpstr>Парк Интернационалистов</vt:lpstr>
      <vt:lpstr>Предварительный этап</vt:lpstr>
      <vt:lpstr>Основной этап - 1 включение</vt:lpstr>
      <vt:lpstr>Основной этап - 2-3 включение</vt:lpstr>
      <vt:lpstr>Основной этап - 4-5-6-7 включение</vt:lpstr>
      <vt:lpstr>Основной этап - 8-9 включение</vt:lpstr>
      <vt:lpstr>Итог игры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</cp:revision>
  <dcterms:modified xsi:type="dcterms:W3CDTF">2022-03-23T08:34:54Z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592657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